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60"/>
  </p:normalViewPr>
  <p:slideViewPr>
    <p:cSldViewPr>
      <p:cViewPr varScale="1">
        <p:scale>
          <a:sx n="103" d="100"/>
          <a:sy n="103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3AC4513-A8E1-4157-8731-09F12B462F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1A01E9A-BE13-4978-B623-6000FE248F2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C4513-A8E1-4157-8731-09F12B462F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01E9A-BE13-4978-B623-6000FE248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C4513-A8E1-4157-8731-09F12B462F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01E9A-BE13-4978-B623-6000FE248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3AC4513-A8E1-4157-8731-09F12B462F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1A01E9A-BE13-4978-B623-6000FE248F2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3AC4513-A8E1-4157-8731-09F12B462F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1A01E9A-BE13-4978-B623-6000FE248F2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C4513-A8E1-4157-8731-09F12B462F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01E9A-BE13-4978-B623-6000FE248F2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C4513-A8E1-4157-8731-09F12B462F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01E9A-BE13-4978-B623-6000FE248F2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3AC4513-A8E1-4157-8731-09F12B462F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1A01E9A-BE13-4978-B623-6000FE248F2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C4513-A8E1-4157-8731-09F12B462F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01E9A-BE13-4978-B623-6000FE248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3AC4513-A8E1-4157-8731-09F12B462F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1A01E9A-BE13-4978-B623-6000FE248F25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3AC4513-A8E1-4157-8731-09F12B462F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1A01E9A-BE13-4978-B623-6000FE248F2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3AC4513-A8E1-4157-8731-09F12B462FD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1A01E9A-BE13-4978-B623-6000FE248F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895600"/>
            <a:ext cx="6172200" cy="1894362"/>
          </a:xfrm>
        </p:spPr>
        <p:txBody>
          <a:bodyPr>
            <a:normAutofit/>
          </a:bodyPr>
          <a:lstStyle/>
          <a:p>
            <a:r>
              <a:rPr lang="en-US" sz="9600" dirty="0" smtClean="0">
                <a:latin typeface="Amienne" pitchFamily="82" charset="0"/>
              </a:rPr>
              <a:t>Vocabulary</a:t>
            </a:r>
            <a:endParaRPr lang="en-US" sz="9600" dirty="0">
              <a:latin typeface="Amienn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latin typeface="Amienne" pitchFamily="82" charset="0"/>
              </a:rPr>
              <a:t>Junko Serino P.2 9-14-11</a:t>
            </a:r>
            <a:endParaRPr lang="en-US" sz="8000" dirty="0">
              <a:latin typeface="Amienne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>
                <a:latin typeface="Baveuse" pitchFamily="2" charset="0"/>
              </a:rPr>
              <a:t>The main window that serves as the primary interface between the user and the application.</a:t>
            </a:r>
            <a:endParaRPr lang="en-US" dirty="0">
              <a:latin typeface="Baveuse" pitchFamily="2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Baveuse" pitchFamily="2" charset="0"/>
              </a:rPr>
              <a:t>A small arrow in the lower-right corner of a group on the Ribbon; when clicked, it opens a dialog box with additional options and commands.</a:t>
            </a:r>
            <a:endParaRPr lang="en-US" dirty="0">
              <a:latin typeface="Baveuse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304800" y="1066800"/>
            <a:ext cx="3657600" cy="658368"/>
          </a:xfrm>
        </p:spPr>
        <p:txBody>
          <a:bodyPr/>
          <a:lstStyle/>
          <a:p>
            <a:r>
              <a:rPr lang="en-US" sz="4800" dirty="0" smtClean="0">
                <a:latin typeface="Amienne" pitchFamily="82" charset="0"/>
              </a:rPr>
              <a:t>Application window</a:t>
            </a:r>
            <a:endParaRPr lang="en-US" sz="4800" dirty="0">
              <a:latin typeface="Amienne" pitchFamily="82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572000" y="1066800"/>
            <a:ext cx="3657600" cy="658368"/>
          </a:xfrm>
        </p:spPr>
        <p:txBody>
          <a:bodyPr/>
          <a:lstStyle/>
          <a:p>
            <a:r>
              <a:rPr lang="en-US" sz="4000" dirty="0" smtClean="0">
                <a:latin typeface="Amienne" pitchFamily="82" charset="0"/>
              </a:rPr>
              <a:t>Dialog Box Launcher</a:t>
            </a:r>
            <a:endParaRPr lang="en-US" sz="4000" dirty="0">
              <a:latin typeface="Amienne" pitchFamily="8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>
                <a:latin typeface="Baveuse" pitchFamily="2" charset="0"/>
              </a:rPr>
              <a:t>The area in an application window where you enter new text and data or exchange existing text and data.</a:t>
            </a:r>
            <a:endParaRPr lang="en-US" dirty="0">
              <a:latin typeface="Baveuse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latin typeface="Baveuse" pitchFamily="2" charset="0"/>
              </a:rPr>
              <a:t>A collection of information saves as a unit.</a:t>
            </a:r>
            <a:endParaRPr lang="en-US" dirty="0">
              <a:latin typeface="Baveuse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sz="4000" dirty="0" smtClean="0">
                <a:latin typeface="Amienne" pitchFamily="82" charset="0"/>
              </a:rPr>
              <a:t>Document window</a:t>
            </a:r>
            <a:endParaRPr lang="en-US" sz="4000" dirty="0">
              <a:latin typeface="Amienne" pitchFamily="8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4400" dirty="0" smtClean="0">
                <a:latin typeface="Amienne" pitchFamily="82" charset="0"/>
              </a:rPr>
              <a:t>File</a:t>
            </a:r>
            <a:endParaRPr lang="en-US" sz="4400" dirty="0">
              <a:latin typeface="Amienne" pitchFamily="8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457200" y="2057400"/>
            <a:ext cx="3657600" cy="3886200"/>
          </a:xfrm>
        </p:spPr>
        <p:txBody>
          <a:bodyPr/>
          <a:lstStyle/>
          <a:p>
            <a:r>
              <a:rPr lang="en-US" dirty="0" smtClean="0">
                <a:latin typeface="Baveuse" pitchFamily="2" charset="0"/>
              </a:rPr>
              <a:t>The ability to open and work with files without a format conflict.</a:t>
            </a:r>
            <a:endParaRPr lang="en-US" dirty="0">
              <a:latin typeface="Baveuse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419600" y="1981200"/>
            <a:ext cx="3657600" cy="3886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Baveuse" pitchFamily="2" charset="0"/>
              </a:rPr>
              <a:t>Three or four characters automatically added to the filename when the document is saved; a period separates the filename and the extension, which typically identifies the type of file.</a:t>
            </a:r>
            <a:endParaRPr lang="en-US" dirty="0">
              <a:latin typeface="Baveuse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457200" y="914400"/>
            <a:ext cx="3657600" cy="658368"/>
          </a:xfrm>
        </p:spPr>
        <p:txBody>
          <a:bodyPr/>
          <a:lstStyle/>
          <a:p>
            <a:r>
              <a:rPr lang="en-US" sz="4000" dirty="0" smtClean="0">
                <a:latin typeface="Amienne" pitchFamily="82" charset="0"/>
              </a:rPr>
              <a:t>File compatibility</a:t>
            </a:r>
            <a:endParaRPr lang="en-US" sz="4000" dirty="0">
              <a:latin typeface="Amienne" pitchFamily="8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419600" y="914400"/>
            <a:ext cx="3657600" cy="658368"/>
          </a:xfrm>
        </p:spPr>
        <p:txBody>
          <a:bodyPr/>
          <a:lstStyle/>
          <a:p>
            <a:r>
              <a:rPr lang="en-US" sz="4000" dirty="0" smtClean="0">
                <a:latin typeface="Amienne" pitchFamily="82" charset="0"/>
              </a:rPr>
              <a:t>File extension</a:t>
            </a:r>
            <a:endParaRPr lang="en-US" sz="4000" dirty="0">
              <a:latin typeface="Amienne" pitchFamily="8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>
                <a:latin typeface="Baveuse" pitchFamily="2" charset="0"/>
              </a:rPr>
              <a:t>A means for organizing files into manageable groups.</a:t>
            </a:r>
            <a:endParaRPr lang="en-US" dirty="0">
              <a:latin typeface="Baveuse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latin typeface="Baveuse" pitchFamily="2" charset="0"/>
              </a:rPr>
              <a:t>The shape the mouse pointer takes when it is positioned on text in a document.</a:t>
            </a:r>
            <a:endParaRPr lang="en-US" dirty="0">
              <a:latin typeface="Baveuse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457200" y="1219200"/>
            <a:ext cx="3657600" cy="658368"/>
          </a:xfrm>
        </p:spPr>
        <p:txBody>
          <a:bodyPr/>
          <a:lstStyle/>
          <a:p>
            <a:r>
              <a:rPr lang="en-US" sz="4000" dirty="0" smtClean="0">
                <a:latin typeface="Amienne" pitchFamily="82" charset="0"/>
              </a:rPr>
              <a:t>Folders</a:t>
            </a:r>
            <a:endParaRPr lang="en-US" sz="4000" dirty="0">
              <a:latin typeface="Amienne" pitchFamily="8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419600" y="1219200"/>
            <a:ext cx="3657600" cy="658368"/>
          </a:xfrm>
        </p:spPr>
        <p:txBody>
          <a:bodyPr/>
          <a:lstStyle/>
          <a:p>
            <a:r>
              <a:rPr lang="en-US" sz="4000" dirty="0" smtClean="0">
                <a:latin typeface="Amienne" pitchFamily="82" charset="0"/>
              </a:rPr>
              <a:t>I-beam</a:t>
            </a:r>
            <a:endParaRPr lang="en-US" sz="4000" dirty="0">
              <a:latin typeface="Amienne" pitchFamily="8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Baveuse" pitchFamily="2" charset="0"/>
              </a:rPr>
              <a:t>A vertical blinking line in the document window that indicates the location in the document where new text and data will be entered.</a:t>
            </a:r>
            <a:endParaRPr lang="en-US" dirty="0">
              <a:latin typeface="Baveuse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latin typeface="Baveuse" pitchFamily="2" charset="0"/>
              </a:rPr>
              <a:t>To load a file into a document.</a:t>
            </a:r>
            <a:endParaRPr lang="en-US" dirty="0">
              <a:latin typeface="Baveuse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sz="4000" dirty="0" smtClean="0">
                <a:latin typeface="Amienne" pitchFamily="82" charset="0"/>
              </a:rPr>
              <a:t>Insertion point</a:t>
            </a:r>
            <a:endParaRPr lang="en-US" sz="4000" dirty="0">
              <a:latin typeface="Amienne" pitchFamily="8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4000" dirty="0" smtClean="0">
                <a:latin typeface="Amienne" pitchFamily="82" charset="0"/>
              </a:rPr>
              <a:t>Open a document</a:t>
            </a:r>
            <a:endParaRPr lang="en-US" sz="4000" dirty="0">
              <a:latin typeface="Amienne" pitchFamily="8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Baveuse" pitchFamily="2" charset="0"/>
              </a:rPr>
              <a:t>The route the operating system uses to locate a document; the path identifies the disk and any folders relative to the location of the document.</a:t>
            </a:r>
            <a:endParaRPr lang="en-US" dirty="0">
              <a:latin typeface="Baveuse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latin typeface="Baveuse" pitchFamily="2" charset="0"/>
              </a:rPr>
              <a:t>A banner in the Office Fluent user interface that organizes commands in logical groups presented on tabs.</a:t>
            </a:r>
            <a:endParaRPr lang="en-US" dirty="0">
              <a:latin typeface="Baveuse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>
          <a:xfrm>
            <a:off x="304800" y="1600200"/>
            <a:ext cx="3657600" cy="658368"/>
          </a:xfrm>
        </p:spPr>
        <p:txBody>
          <a:bodyPr/>
          <a:lstStyle/>
          <a:p>
            <a:r>
              <a:rPr lang="en-US" sz="4000" dirty="0" smtClean="0">
                <a:latin typeface="Amienne" pitchFamily="82" charset="0"/>
              </a:rPr>
              <a:t>P</a:t>
            </a:r>
            <a:r>
              <a:rPr lang="en-US" sz="4000" dirty="0" smtClean="0">
                <a:latin typeface="Amienne" pitchFamily="82" charset="0"/>
              </a:rPr>
              <a:t>ath</a:t>
            </a:r>
            <a:endParaRPr lang="en-US" sz="4000" dirty="0">
              <a:latin typeface="Amienne" pitchFamily="8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4000" dirty="0" smtClean="0">
                <a:latin typeface="Amienne" pitchFamily="82" charset="0"/>
              </a:rPr>
              <a:t>Ribbon</a:t>
            </a:r>
            <a:endParaRPr lang="en-US" sz="4000" dirty="0">
              <a:latin typeface="Amienne" pitchFamily="8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>
                <a:latin typeface="Baveuse" pitchFamily="2" charset="0"/>
              </a:rPr>
              <a:t>To store a document in a file.</a:t>
            </a:r>
            <a:endParaRPr lang="en-US" dirty="0">
              <a:latin typeface="Baveuse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latin typeface="Baveuse" pitchFamily="2" charset="0"/>
              </a:rPr>
              <a:t>A small window with descriptive text that appears when you position the mouse pointer on a command or control in the application window.</a:t>
            </a:r>
            <a:endParaRPr lang="en-US" dirty="0">
              <a:latin typeface="Baveuse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sz="4000" dirty="0" smtClean="0">
                <a:latin typeface="Amienne" pitchFamily="82" charset="0"/>
              </a:rPr>
              <a:t>Save a document</a:t>
            </a:r>
            <a:endParaRPr lang="en-US" sz="4000" dirty="0">
              <a:latin typeface="Amienne" pitchFamily="82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4000" dirty="0" smtClean="0">
                <a:latin typeface="Amienne" pitchFamily="82" charset="0"/>
              </a:rPr>
              <a:t>ScreenTip</a:t>
            </a:r>
            <a:endParaRPr lang="en-US" sz="4000" dirty="0">
              <a:latin typeface="Amienne" pitchFamily="82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1219200" y="2133600"/>
            <a:ext cx="3657600" cy="38862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Baveuse" pitchFamily="2" charset="0"/>
              </a:rPr>
              <a:t>To move text and content vertically or horizontally on a display screen when searching for a particular section, line, option, and so on.</a:t>
            </a:r>
            <a:endParaRPr lang="en-US" dirty="0">
              <a:latin typeface="Baveuse" pitchFamily="2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"/>
          </p:nvPr>
        </p:nvSpPr>
        <p:spPr>
          <a:xfrm>
            <a:off x="990600" y="1219200"/>
            <a:ext cx="3657600" cy="658368"/>
          </a:xfrm>
        </p:spPr>
        <p:txBody>
          <a:bodyPr/>
          <a:lstStyle/>
          <a:p>
            <a:r>
              <a:rPr lang="en-US" sz="4000" dirty="0" smtClean="0">
                <a:latin typeface="Amienne" pitchFamily="82" charset="0"/>
              </a:rPr>
              <a:t>Scroll</a:t>
            </a:r>
            <a:endParaRPr lang="en-US" sz="4000" dirty="0">
              <a:latin typeface="Amienne" pitchFamily="82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ustom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310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Vocabulary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</dc:title>
  <dc:creator>stu455</dc:creator>
  <cp:lastModifiedBy>stu455</cp:lastModifiedBy>
  <cp:revision>4</cp:revision>
  <dcterms:created xsi:type="dcterms:W3CDTF">2011-09-14T13:16:15Z</dcterms:created>
  <dcterms:modified xsi:type="dcterms:W3CDTF">2011-09-14T13:54:17Z</dcterms:modified>
</cp:coreProperties>
</file>